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5" r:id="rId6"/>
    <p:sldId id="260" r:id="rId7"/>
    <p:sldId id="257" r:id="rId8"/>
    <p:sldId id="258" r:id="rId9"/>
    <p:sldId id="259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1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9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2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5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4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1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F481B8-F15A-4E88-BC6E-25789698367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9D445C-9FFD-433B-AF93-631C127C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kk.wikipedia.org/wiki/%D0%91%D0%B0%D0%BA%D1%82%D0%B5%D1%80%D0%B8%D1%8F%D0%BB%D0%B0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k.wikipedia.org/wiki/%D0%A4%D0%B0%D0%B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каскад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репрессия.</a:t>
            </a:r>
          </a:p>
        </p:txBody>
      </p:sp>
    </p:spTree>
    <p:extLst>
      <p:ext uri="{BB962C8B-B14F-4D97-AF65-F5344CB8AC3E}">
        <p14:creationId xmlns:p14="http://schemas.microsoft.com/office/powerpoint/2010/main" val="401298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әдебиеттер: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 algn="just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Давыдова, О.К. Генетика бактерий в вопросах и ответах [Электронный ресурс] : учебное пособие / О.К. Давыдова. — Электрон. дан. — Оренбург: ОГУ, 2015</a:t>
            </a:r>
          </a:p>
          <a:p>
            <a:pPr marL="502920" indent="-457200" algn="just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Вирусология и биотехнология [Электронный ресурс]: учебник / Р.В. Белоусова [и др.]. — Электрон. дан. — Санкт-Петербург : Лань, 2018.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5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665871"/>
            <a:ext cx="10758268" cy="135636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Фаг-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әрекеттесуінің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  1)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инфекция).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br>
              <a:rPr lang="ru-RU" dirty="0"/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1867486"/>
            <a:ext cx="7244861" cy="47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7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864" y="2262735"/>
            <a:ext cx="5708175" cy="135636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инфекция).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жасушасында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вирус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көбейетін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өледі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қабырғасында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фагтардың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адсорбциясы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33" y="1023582"/>
            <a:ext cx="5033357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4026089"/>
            <a:ext cx="10918209" cy="26704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Лизоцим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адсорбциялану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фаг нуклеин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құйрық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жиырылғыш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басылатын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көбеюінің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диконъюнктивтік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фаг нуклеин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рибосомаларда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Әсерлесудің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литикалық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вирулентті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66" y="330376"/>
            <a:ext cx="5197096" cy="3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4" y="436728"/>
            <a:ext cx="10401722" cy="492229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Нуклеин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енуімен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жасушамен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өлмей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сүруі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өзгерген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инфекцияны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62" y="1860105"/>
            <a:ext cx="9280479" cy="45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761" y="26840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Лизогенділік</a:t>
            </a:r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актериялар"/>
              </a:rPr>
              <a:t>бактериялар</a:t>
            </a:r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мен </a:t>
            </a:r>
            <a:r>
              <a:rPr lang="ru-RU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бактериофагтардың</a:t>
            </a:r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симбиозы.</a:t>
            </a:r>
          </a:p>
        </p:txBody>
      </p:sp>
      <p:pic>
        <p:nvPicPr>
          <p:cNvPr id="1026" name="Picture 2" descr="Лизог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474639"/>
            <a:ext cx="5712962" cy="49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1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098" y="753094"/>
            <a:ext cx="5964702" cy="565358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жұқпалы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Лизогенияның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50-жылдардың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А. Львов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торшаларды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бактерия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Лизогенный цикл с бактериофагом Иллюстрация вектора - иллюстрации  насчитывающей здоровье, клетка: 1620497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r="6406" b="6608"/>
          <a:stretch/>
        </p:blipFill>
        <p:spPr bwMode="auto">
          <a:xfrm>
            <a:off x="6302326" y="331065"/>
            <a:ext cx="5012606" cy="58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0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8596" y="922460"/>
            <a:ext cx="5430130" cy="552054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торшалардың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репрессор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белогының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профагтың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кебеюіне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Фаг"/>
              </a:rPr>
              <a:t>фаг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Лизогения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өзгерушілігі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қуалаушылығын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8" y="454196"/>
            <a:ext cx="5799700" cy="60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472" y="965579"/>
            <a:ext cx="4817658" cy="486201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поливалентті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лизистік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лизистік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культуралары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(бактерия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дақылының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варианттарының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лизисін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тудыруға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59" y="397064"/>
            <a:ext cx="6382985" cy="54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621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39</TotalTime>
  <Words>408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Базис</vt:lpstr>
      <vt:lpstr>Литикалық каскад  және лизогендік репрессия.</vt:lpstr>
      <vt:lpstr>Фагтар басқа вирустар сияқты антигендік қасиетке ие және олардың құрамында топтық және типтік антигендер болады. Фаг-жасуша әрекеттесуінің екі түрі бар.   1) литикалық (өнімді вирустық инфекция). 2) лизогендік </vt:lpstr>
      <vt:lpstr>1) литикалық (өнімді вирустық инфекция). Бұл бактерия жасушасында вирус көбейетін өзара әрекеттесу түрі. Ол бір уақытта өледі. Біріншіден, жасуша қабырғасында фагтардың адсорбциясы жүреді.</vt:lpstr>
      <vt:lpstr>Презентация PowerPoint</vt:lpstr>
      <vt:lpstr>Презентация PowerPoint</vt:lpstr>
      <vt:lpstr>Лизогенділік — бактериялар мен кейбір бактериофагтардың симбиозы.</vt:lpstr>
      <vt:lpstr>Презентация PowerPoint</vt:lpstr>
      <vt:lpstr>Презентация PowerPoint</vt:lpstr>
      <vt:lpstr>Презентация PowerPoint</vt:lpstr>
      <vt:lpstr>Пайдаланылған әдебиеттер: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Литикалық каскад  және лизогендік репрессия.</dc:title>
  <dc:creator>Пользователь Windows</dc:creator>
  <cp:lastModifiedBy>Мамытова Нургуль</cp:lastModifiedBy>
  <cp:revision>4</cp:revision>
  <dcterms:created xsi:type="dcterms:W3CDTF">2022-11-06T16:34:38Z</dcterms:created>
  <dcterms:modified xsi:type="dcterms:W3CDTF">2023-01-11T17:30:23Z</dcterms:modified>
</cp:coreProperties>
</file>